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AA6FF-A51D-4E3A-A43C-F8FD1015720C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D2508-516B-43D1-BD6D-8BAA0B26D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5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9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4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95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64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36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D458-69D3-4D6B-9446-DBB20DEE6B12}" type="datetimeFigureOut">
              <a:rPr kumimoji="1" lang="ja-JP" altLang="en-US" smtClean="0"/>
              <a:t>2025/8/23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4578"/>
            <a:ext cx="9144000" cy="1005017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西多摩リーグ試合進行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82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655" y="1403205"/>
            <a:ext cx="9399374" cy="45308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②当日参加メンバーのスタッツを確認し、カウントアップのハンデを計算する。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17241346-19DF-EF42-F202-87416361C8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978071"/>
              </p:ext>
            </p:extLst>
          </p:nvPr>
        </p:nvGraphicFramePr>
        <p:xfrm>
          <a:off x="7159430" y="2528971"/>
          <a:ext cx="4628401" cy="2651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009987" imgH="2833611" progId="Acrobat.Document.DC">
                  <p:embed/>
                </p:oleObj>
              </mc:Choice>
              <mc:Fallback>
                <p:oleObj name="Acrobat Document" r:id="rId3" imgW="4009987" imgH="283361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59430" y="2528971"/>
                        <a:ext cx="4628401" cy="2651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856735" y="2311240"/>
            <a:ext cx="6083643" cy="3049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右の図を参照し、試合開始前までにカウントアップ　　のハンデを計算しておいてください。</a:t>
            </a:r>
            <a:endParaRPr kumimoji="1" lang="en-US" altLang="ja-JP" dirty="0"/>
          </a:p>
          <a:p>
            <a:r>
              <a:rPr kumimoji="1" lang="en-US" altLang="ja-JP" dirty="0"/>
              <a:t>HP</a:t>
            </a:r>
            <a:r>
              <a:rPr kumimoji="1" lang="ja-JP" altLang="en-US" dirty="0"/>
              <a:t>記載のスタッツが間違えている場合もありますので、当日マシンにカードを通してスタッツを確認してください。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①ホームチームがマシンの設定（</a:t>
            </a:r>
            <a: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参照）試合進行をお願いします。</a:t>
            </a:r>
          </a:p>
        </p:txBody>
      </p:sp>
    </p:spTree>
    <p:extLst>
      <p:ext uri="{BB962C8B-B14F-4D97-AF65-F5344CB8AC3E}">
        <p14:creationId xmlns:p14="http://schemas.microsoft.com/office/powerpoint/2010/main" val="165895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648748" y="1403205"/>
            <a:ext cx="6083643" cy="305823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記入漏れのないようお願いします。</a:t>
            </a:r>
            <a:endParaRPr kumimoji="1" lang="en-US" altLang="ja-JP" dirty="0"/>
          </a:p>
          <a:p>
            <a:r>
              <a:rPr kumimoji="1" lang="ja-JP" altLang="en-US" dirty="0"/>
              <a:t>試合開始前、試合終了後に相手チームにサインをしてもらってください。</a:t>
            </a:r>
            <a:endParaRPr kumimoji="1" lang="en-US" altLang="ja-JP" dirty="0"/>
          </a:p>
          <a:p>
            <a:r>
              <a:rPr kumimoji="1" lang="ja-JP" altLang="en-US" dirty="0"/>
              <a:t>試合開始前と試合終了後のスタッツは、カードをマシンに通し必ず記入してください。</a:t>
            </a:r>
            <a:endParaRPr kumimoji="1" lang="en-US" altLang="ja-JP" dirty="0"/>
          </a:p>
          <a:p>
            <a:r>
              <a:rPr kumimoji="1" lang="ja-JP" altLang="en-US" dirty="0"/>
              <a:t>カウントアップの点数は、順位決めにも必要となる場合があるため、必ず記入してください。</a:t>
            </a:r>
            <a:endParaRPr kumimoji="1" lang="en-US" altLang="ja-JP" dirty="0"/>
          </a:p>
          <a:p>
            <a:r>
              <a:rPr kumimoji="1" lang="ja-JP" altLang="en-US" dirty="0"/>
              <a:t>試合終了後にスコアオーダーシートを写真か</a:t>
            </a:r>
            <a:r>
              <a:rPr kumimoji="1" lang="en-US" altLang="ja-JP" dirty="0"/>
              <a:t>PDF</a:t>
            </a:r>
            <a:r>
              <a:rPr kumimoji="1" lang="ja-JP" altLang="en-US" dirty="0"/>
              <a:t>で送信して下さい。その際、文字がはっきりとわかるようにお願いします。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11524736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③スコアオーダーシートへの記入をお願いします。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CC3ABE-82A0-E279-9B4A-16143E552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934" y="729701"/>
            <a:ext cx="2824642" cy="373195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B53C04C-79F1-0278-29EE-3F00D29BEDC7}"/>
              </a:ext>
            </a:extLst>
          </p:cNvPr>
          <p:cNvSpPr txBox="1">
            <a:spLocks/>
          </p:cNvSpPr>
          <p:nvPr/>
        </p:nvSpPr>
        <p:spPr>
          <a:xfrm>
            <a:off x="403654" y="4495316"/>
            <a:ext cx="11384177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④ゲーム開始前に、両チームのゲーム代を現金で集め、開催店舗へ支払いをして下さい。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159586D-D489-06CD-4862-BE98FDBEBF4C}"/>
              </a:ext>
            </a:extLst>
          </p:cNvPr>
          <p:cNvSpPr txBox="1">
            <a:spLocks/>
          </p:cNvSpPr>
          <p:nvPr/>
        </p:nvSpPr>
        <p:spPr>
          <a:xfrm>
            <a:off x="405052" y="5041999"/>
            <a:ext cx="11494505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⑤ゲーム中のアドバイスは</a:t>
            </a:r>
            <a: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とします。ヤジ等不快になる発言は禁止とします。</a:t>
            </a:r>
          </a:p>
        </p:txBody>
      </p:sp>
    </p:spTree>
    <p:extLst>
      <p:ext uri="{BB962C8B-B14F-4D97-AF65-F5344CB8AC3E}">
        <p14:creationId xmlns:p14="http://schemas.microsoft.com/office/powerpoint/2010/main" val="70817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71774D-D524-6008-3761-43275426B6EA}"/>
              </a:ext>
            </a:extLst>
          </p:cNvPr>
          <p:cNvSpPr/>
          <p:nvPr/>
        </p:nvSpPr>
        <p:spPr>
          <a:xfrm>
            <a:off x="719854" y="1368200"/>
            <a:ext cx="10834672" cy="9342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試合風景の写真や、店舗の告知なども</a:t>
            </a:r>
            <a:r>
              <a:rPr kumimoji="1" lang="en-US" altLang="ja-JP" dirty="0"/>
              <a:t>HP</a:t>
            </a:r>
            <a:r>
              <a:rPr kumimoji="1" lang="ja-JP" altLang="en-US" dirty="0"/>
              <a:t>に載せられますので活用してください。</a:t>
            </a:r>
            <a:endParaRPr kumimoji="1" lang="en-US" altLang="ja-JP" dirty="0"/>
          </a:p>
          <a:p>
            <a:r>
              <a:rPr kumimoji="1" lang="ja-JP" altLang="en-US" dirty="0"/>
              <a:t>西多摩リーググループ</a:t>
            </a:r>
            <a:r>
              <a:rPr kumimoji="1" lang="en-US" altLang="ja-JP" dirty="0"/>
              <a:t>LINE</a:t>
            </a:r>
            <a:r>
              <a:rPr kumimoji="1" lang="ja-JP" altLang="en-US" dirty="0"/>
              <a:t>、または運営吉田</a:t>
            </a:r>
            <a:r>
              <a:rPr kumimoji="1" lang="en-US" altLang="ja-JP" dirty="0"/>
              <a:t>LINE</a:t>
            </a:r>
            <a:r>
              <a:rPr kumimoji="1" lang="ja-JP" altLang="en-US" dirty="0"/>
              <a:t>へ送信してください。</a:t>
            </a:r>
            <a:endParaRPr kumimoji="1" lang="en-US" altLang="ja-JP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A796D2F-1165-8C24-3BF9-0C926CB1B7AD}"/>
              </a:ext>
            </a:extLst>
          </p:cNvPr>
          <p:cNvSpPr txBox="1">
            <a:spLocks/>
          </p:cNvSpPr>
          <p:nvPr/>
        </p:nvSpPr>
        <p:spPr>
          <a:xfrm>
            <a:off x="403655" y="861569"/>
            <a:ext cx="9399374" cy="453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④試合風景や店舗インフォメーションの活用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E1DA9B5-53DA-3BAD-A2E2-99547769A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418" y="2477529"/>
            <a:ext cx="1946866" cy="308507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CE7CF7-8A2A-BD4A-9CFB-93050B885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82" y="2515063"/>
            <a:ext cx="2730977" cy="317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08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</TotalTime>
  <Words>539</Words>
  <Application>Microsoft Office PowerPoint</Application>
  <PresentationFormat>ワイド画面</PresentationFormat>
  <Paragraphs>16</Paragraphs>
  <Slides>4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HG丸ｺﾞｼｯｸM-PRO</vt:lpstr>
      <vt:lpstr>游ゴシック</vt:lpstr>
      <vt:lpstr>Arial</vt:lpstr>
      <vt:lpstr>Calibri</vt:lpstr>
      <vt:lpstr>Calibri Light</vt:lpstr>
      <vt:lpstr>Office テーマ</vt:lpstr>
      <vt:lpstr>Acrobat Document</vt:lpstr>
      <vt:lpstr>西多摩リーグ試合進行</vt:lpstr>
      <vt:lpstr>②当日参加メンバーのスタッツを確認し、カウントアップのハンデを計算する。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西多摩リーグ試合進行</dc:title>
  <dc:creator>大輔 吉田</dc:creator>
  <cp:lastModifiedBy>大輔 吉田</cp:lastModifiedBy>
  <cp:revision>5</cp:revision>
  <dcterms:created xsi:type="dcterms:W3CDTF">2023-09-01T16:18:47Z</dcterms:created>
  <dcterms:modified xsi:type="dcterms:W3CDTF">2025-08-23T13:22:56Z</dcterms:modified>
</cp:coreProperties>
</file>