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AA6FF-A51D-4E3A-A43C-F8FD1015720C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D2508-516B-43D1-BD6D-8BAA0B26D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1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8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55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9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3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74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7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07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95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64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38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363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2D458-69D3-4D6B-9446-DBB20DEE6B1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722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F670D-4E88-780A-5F9E-C044756F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762" y="601363"/>
            <a:ext cx="8207229" cy="731560"/>
          </a:xfrm>
        </p:spPr>
        <p:txBody>
          <a:bodyPr>
            <a:normAutofit/>
          </a:bodyPr>
          <a:lstStyle/>
          <a:p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西多摩リーグ開催時 店舗営業時間</a:t>
            </a:r>
            <a:endParaRPr kumimoji="1" lang="ja-JP" altLang="en-US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E5C94CC8-DC68-2173-EB83-B2D69B7F6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594108"/>
              </p:ext>
            </p:extLst>
          </p:nvPr>
        </p:nvGraphicFramePr>
        <p:xfrm>
          <a:off x="403654" y="1504395"/>
          <a:ext cx="5401526" cy="42432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0763">
                  <a:extLst>
                    <a:ext uri="{9D8B030D-6E8A-4147-A177-3AD203B41FA5}">
                      <a16:colId xmlns:a16="http://schemas.microsoft.com/office/drawing/2014/main" val="1891432480"/>
                    </a:ext>
                  </a:extLst>
                </a:gridCol>
                <a:gridCol w="2700763">
                  <a:extLst>
                    <a:ext uri="{9D8B030D-6E8A-4147-A177-3AD203B41FA5}">
                      <a16:colId xmlns:a16="http://schemas.microsoft.com/office/drawing/2014/main" val="1419794746"/>
                    </a:ext>
                  </a:extLst>
                </a:gridCol>
              </a:tblGrid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営業開始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01997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AIR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9334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AZITO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73721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B.B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74585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BANG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06700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Buddy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70000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COCO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14785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Copper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7775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DRI BAR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79232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franc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33182"/>
                  </a:ext>
                </a:extLst>
              </a:tr>
            </a:tbl>
          </a:graphicData>
        </a:graphic>
      </p:graphicFrame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CDF39E96-AEE8-E72A-C92B-7FE08E2CC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908801"/>
              </p:ext>
            </p:extLst>
          </p:nvPr>
        </p:nvGraphicFramePr>
        <p:xfrm>
          <a:off x="6386305" y="1504391"/>
          <a:ext cx="5401526" cy="42432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0763">
                  <a:extLst>
                    <a:ext uri="{9D8B030D-6E8A-4147-A177-3AD203B41FA5}">
                      <a16:colId xmlns:a16="http://schemas.microsoft.com/office/drawing/2014/main" val="1891432480"/>
                    </a:ext>
                  </a:extLst>
                </a:gridCol>
                <a:gridCol w="2700763">
                  <a:extLst>
                    <a:ext uri="{9D8B030D-6E8A-4147-A177-3AD203B41FA5}">
                      <a16:colId xmlns:a16="http://schemas.microsoft.com/office/drawing/2014/main" val="1419794746"/>
                    </a:ext>
                  </a:extLst>
                </a:gridCol>
              </a:tblGrid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営業開始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01997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Havana Club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9334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JESUS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864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KZR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998008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SINSUN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74585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SMILE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70000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Step!!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14785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SuB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</a:t>
                      </a:r>
                      <a:r>
                        <a:rPr kumimoji="1" lang="en-US" altLang="ja-JP" dirty="0" err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MissioN</a:t>
                      </a:r>
                      <a:endParaRPr kumimoji="1" lang="en-US" altLang="ja-JP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7775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クローバー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79232"/>
                  </a:ext>
                </a:extLst>
              </a:tr>
              <a:tr h="4243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心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-SHIN-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89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826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165</TotalTime>
  <Words>94</Words>
  <Application>Microsoft Office PowerPoint</Application>
  <PresentationFormat>ワイド画面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游ゴシック</vt:lpstr>
      <vt:lpstr>Arial</vt:lpstr>
      <vt:lpstr>Calibri</vt:lpstr>
      <vt:lpstr>Calibri Light</vt:lpstr>
      <vt:lpstr>Office テーマ</vt:lpstr>
      <vt:lpstr>西多摩リーグ開催時 店舗営業時間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西多摩リーグ試合進行</dc:title>
  <dc:creator>大輔 吉田</dc:creator>
  <cp:lastModifiedBy>大輔 吉田</cp:lastModifiedBy>
  <cp:revision>10</cp:revision>
  <dcterms:created xsi:type="dcterms:W3CDTF">2023-09-01T16:18:47Z</dcterms:created>
  <dcterms:modified xsi:type="dcterms:W3CDTF">2026-03-02T10:49:45Z</dcterms:modified>
</cp:coreProperties>
</file>