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4AA6FF-A51D-4E3A-A43C-F8FD1015720C}" type="datetimeFigureOut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DD2508-516B-43D1-BD6D-8BAA0B26DC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711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2D458-69D3-4D6B-9446-DBB20DEE6B12}" type="datetimeFigureOut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CFDED-F7E0-4ACD-B76D-0CD99CCCDE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2883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2D458-69D3-4D6B-9446-DBB20DEE6B12}" type="datetimeFigureOut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CFDED-F7E0-4ACD-B76D-0CD99CCCDE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1388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2D458-69D3-4D6B-9446-DBB20DEE6B12}" type="datetimeFigureOut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CFDED-F7E0-4ACD-B76D-0CD99CCCDE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9363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2D458-69D3-4D6B-9446-DBB20DEE6B12}" type="datetimeFigureOut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CFDED-F7E0-4ACD-B76D-0CD99CCCDE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7556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2D458-69D3-4D6B-9446-DBB20DEE6B12}" type="datetimeFigureOut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CFDED-F7E0-4ACD-B76D-0CD99CCCDE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1979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2D458-69D3-4D6B-9446-DBB20DEE6B12}" type="datetimeFigureOut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CFDED-F7E0-4ACD-B76D-0CD99CCCDE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036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2D458-69D3-4D6B-9446-DBB20DEE6B12}" type="datetimeFigureOut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CFDED-F7E0-4ACD-B76D-0CD99CCCDE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9744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2D458-69D3-4D6B-9446-DBB20DEE6B12}" type="datetimeFigureOut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CFDED-F7E0-4ACD-B76D-0CD99CCCDE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0573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2D458-69D3-4D6B-9446-DBB20DEE6B12}" type="datetimeFigureOut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CFDED-F7E0-4ACD-B76D-0CD99CCCDE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3077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2D458-69D3-4D6B-9446-DBB20DEE6B12}" type="datetimeFigureOut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CFDED-F7E0-4ACD-B76D-0CD99CCCDE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8951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2D458-69D3-4D6B-9446-DBB20DEE6B12}" type="datetimeFigureOut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CFDED-F7E0-4ACD-B76D-0CD99CCCDE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1642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62D458-69D3-4D6B-9446-DBB20DEE6B12}" type="datetimeFigureOut">
              <a:rPr kumimoji="1" lang="ja-JP" altLang="en-US" smtClean="0"/>
              <a:t>2026/8/29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CFDED-F7E0-4ACD-B76D-0CD99CCCDE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97222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24F670D-4E88-780A-5F9E-C044756FD1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762" y="601363"/>
            <a:ext cx="8207229" cy="731560"/>
          </a:xfrm>
        </p:spPr>
        <p:txBody>
          <a:bodyPr>
            <a:normAutofit/>
          </a:bodyPr>
          <a:lstStyle/>
          <a:p>
            <a:r>
              <a:rPr lang="ja-JP" altLang="en-US" sz="4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西多摩リーグ開催時 店舗営業時間</a:t>
            </a:r>
            <a:endParaRPr kumimoji="1" lang="ja-JP" altLang="en-US" sz="4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4E03365-DA50-49F1-404B-F3E003B99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331" y="5990967"/>
            <a:ext cx="2857500" cy="609600"/>
          </a:xfrm>
          <a:prstGeom prst="rect">
            <a:avLst/>
          </a:prstGeom>
        </p:spPr>
      </p:pic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8B636934-78E8-1295-8BE3-310DF01BB1FA}"/>
              </a:ext>
            </a:extLst>
          </p:cNvPr>
          <p:cNvCxnSpPr/>
          <p:nvPr/>
        </p:nvCxnSpPr>
        <p:spPr>
          <a:xfrm>
            <a:off x="374822" y="5902411"/>
            <a:ext cx="11524736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633F7E3-6292-7D5E-FBB3-7237DEAACF1D}"/>
              </a:ext>
            </a:extLst>
          </p:cNvPr>
          <p:cNvCxnSpPr>
            <a:cxnSpLocks/>
          </p:cNvCxnSpPr>
          <p:nvPr/>
        </p:nvCxnSpPr>
        <p:spPr>
          <a:xfrm>
            <a:off x="403655" y="601363"/>
            <a:ext cx="11524736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表 10">
            <a:extLst>
              <a:ext uri="{FF2B5EF4-FFF2-40B4-BE49-F238E27FC236}">
                <a16:creationId xmlns:a16="http://schemas.microsoft.com/office/drawing/2014/main" id="{E5C94CC8-DC68-2173-EB83-B2D69B7F6E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6289252"/>
              </p:ext>
            </p:extLst>
          </p:nvPr>
        </p:nvGraphicFramePr>
        <p:xfrm>
          <a:off x="403654" y="1504395"/>
          <a:ext cx="5401526" cy="42432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00763">
                  <a:extLst>
                    <a:ext uri="{9D8B030D-6E8A-4147-A177-3AD203B41FA5}">
                      <a16:colId xmlns:a16="http://schemas.microsoft.com/office/drawing/2014/main" val="1891432480"/>
                    </a:ext>
                  </a:extLst>
                </a:gridCol>
                <a:gridCol w="2700763">
                  <a:extLst>
                    <a:ext uri="{9D8B030D-6E8A-4147-A177-3AD203B41FA5}">
                      <a16:colId xmlns:a16="http://schemas.microsoft.com/office/drawing/2014/main" val="1419794746"/>
                    </a:ext>
                  </a:extLst>
                </a:gridCol>
              </a:tblGrid>
              <a:tr h="42432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SHOP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営業開始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6901997"/>
                  </a:ext>
                </a:extLst>
              </a:tr>
              <a:tr h="42432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AIR</a:t>
                      </a:r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 </a:t>
                      </a:r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FORCE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19</a:t>
                      </a:r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：</a:t>
                      </a:r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30</a:t>
                      </a:r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～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19334"/>
                  </a:ext>
                </a:extLst>
              </a:tr>
              <a:tr h="42432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AZITO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19</a:t>
                      </a:r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：</a:t>
                      </a:r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30</a:t>
                      </a:r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～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6073721"/>
                  </a:ext>
                </a:extLst>
              </a:tr>
              <a:tr h="42432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B.B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19</a:t>
                      </a:r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：</a:t>
                      </a:r>
                      <a:r>
                        <a:rPr kumimoji="1" lang="en-US" altLang="ja-JP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00</a:t>
                      </a:r>
                      <a:r>
                        <a:rPr kumimoji="1" lang="ja-JP" altLang="en-US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～</a:t>
                      </a:r>
                      <a:endParaRPr kumimoji="1" lang="ja-JP" altLang="en-US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1474585"/>
                  </a:ext>
                </a:extLst>
              </a:tr>
              <a:tr h="42432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BANG</a:t>
                      </a:r>
                      <a:endParaRPr kumimoji="1" lang="ja-JP" altLang="en-US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18</a:t>
                      </a:r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：</a:t>
                      </a:r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00</a:t>
                      </a:r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～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8806700"/>
                  </a:ext>
                </a:extLst>
              </a:tr>
              <a:tr h="42432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Buddy</a:t>
                      </a:r>
                      <a:endParaRPr kumimoji="1" lang="ja-JP" altLang="en-US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19</a:t>
                      </a:r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：</a:t>
                      </a:r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30</a:t>
                      </a:r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～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1670000"/>
                  </a:ext>
                </a:extLst>
              </a:tr>
              <a:tr h="42432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COCO</a:t>
                      </a:r>
                      <a:endParaRPr kumimoji="1" lang="ja-JP" altLang="en-US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19</a:t>
                      </a:r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：</a:t>
                      </a:r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30</a:t>
                      </a:r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～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6414785"/>
                  </a:ext>
                </a:extLst>
              </a:tr>
              <a:tr h="42432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Copper</a:t>
                      </a:r>
                      <a:endParaRPr kumimoji="1" lang="ja-JP" altLang="en-US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19</a:t>
                      </a:r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：</a:t>
                      </a:r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30</a:t>
                      </a:r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～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047775"/>
                  </a:ext>
                </a:extLst>
              </a:tr>
              <a:tr h="42432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franc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19</a:t>
                      </a:r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：</a:t>
                      </a:r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30</a:t>
                      </a:r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～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2679232"/>
                  </a:ext>
                </a:extLst>
              </a:tr>
              <a:tr h="42432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Havana Club</a:t>
                      </a:r>
                      <a:endParaRPr kumimoji="1" lang="ja-JP" altLang="en-US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19</a:t>
                      </a:r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：</a:t>
                      </a:r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00</a:t>
                      </a:r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～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7533182"/>
                  </a:ext>
                </a:extLst>
              </a:tr>
            </a:tbl>
          </a:graphicData>
        </a:graphic>
      </p:graphicFrame>
      <p:graphicFrame>
        <p:nvGraphicFramePr>
          <p:cNvPr id="13" name="表 12">
            <a:extLst>
              <a:ext uri="{FF2B5EF4-FFF2-40B4-BE49-F238E27FC236}">
                <a16:creationId xmlns:a16="http://schemas.microsoft.com/office/drawing/2014/main" id="{CDF39E96-AEE8-E72A-C92B-7FE08E2CC3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0343452"/>
              </p:ext>
            </p:extLst>
          </p:nvPr>
        </p:nvGraphicFramePr>
        <p:xfrm>
          <a:off x="6386305" y="1504391"/>
          <a:ext cx="5401526" cy="42432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00763">
                  <a:extLst>
                    <a:ext uri="{9D8B030D-6E8A-4147-A177-3AD203B41FA5}">
                      <a16:colId xmlns:a16="http://schemas.microsoft.com/office/drawing/2014/main" val="1891432480"/>
                    </a:ext>
                  </a:extLst>
                </a:gridCol>
                <a:gridCol w="2700763">
                  <a:extLst>
                    <a:ext uri="{9D8B030D-6E8A-4147-A177-3AD203B41FA5}">
                      <a16:colId xmlns:a16="http://schemas.microsoft.com/office/drawing/2014/main" val="1419794746"/>
                    </a:ext>
                  </a:extLst>
                </a:gridCol>
              </a:tblGrid>
              <a:tr h="42432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SHOP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営業開始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6901997"/>
                  </a:ext>
                </a:extLst>
              </a:tr>
              <a:tr h="42432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KZR</a:t>
                      </a:r>
                      <a:endParaRPr kumimoji="1" lang="ja-JP" altLang="en-US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19</a:t>
                      </a:r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：</a:t>
                      </a:r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00</a:t>
                      </a:r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～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719334"/>
                  </a:ext>
                </a:extLst>
              </a:tr>
              <a:tr h="42432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SINSUN</a:t>
                      </a:r>
                      <a:endParaRPr kumimoji="1" lang="ja-JP" altLang="en-US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19</a:t>
                      </a:r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：</a:t>
                      </a:r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00</a:t>
                      </a:r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～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85864"/>
                  </a:ext>
                </a:extLst>
              </a:tr>
              <a:tr h="42432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SMILE</a:t>
                      </a:r>
                      <a:endParaRPr kumimoji="1" lang="ja-JP" altLang="en-US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19</a:t>
                      </a:r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：</a:t>
                      </a:r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30</a:t>
                      </a:r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～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1998008"/>
                  </a:ext>
                </a:extLst>
              </a:tr>
              <a:tr h="42432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Step!!</a:t>
                      </a:r>
                      <a:endParaRPr kumimoji="1" lang="ja-JP" altLang="en-US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19</a:t>
                      </a:r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：</a:t>
                      </a:r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30</a:t>
                      </a:r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～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1474585"/>
                  </a:ext>
                </a:extLst>
              </a:tr>
              <a:tr h="42432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クローバー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19</a:t>
                      </a:r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：</a:t>
                      </a:r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30</a:t>
                      </a:r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～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1670000"/>
                  </a:ext>
                </a:extLst>
              </a:tr>
              <a:tr h="42432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心</a:t>
                      </a:r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-SHIN-</a:t>
                      </a:r>
                      <a:endParaRPr kumimoji="1" lang="ja-JP" altLang="en-US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19</a:t>
                      </a:r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：</a:t>
                      </a:r>
                      <a:r>
                        <a:rPr kumimoji="1" lang="en-US" altLang="ja-JP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00</a:t>
                      </a:r>
                      <a:r>
                        <a:rPr kumimoji="1" lang="ja-JP" altLang="en-US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～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6414785"/>
                  </a:ext>
                </a:extLst>
              </a:tr>
              <a:tr h="424326">
                <a:tc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047775"/>
                  </a:ext>
                </a:extLst>
              </a:tr>
              <a:tr h="424326">
                <a:tc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2679232"/>
                  </a:ext>
                </a:extLst>
              </a:tr>
              <a:tr h="424326">
                <a:tc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43893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28267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170</TotalTime>
  <Words>80</Words>
  <Application>Microsoft Office PowerPoint</Application>
  <PresentationFormat>ワイド画面</PresentationFormat>
  <Paragraphs>35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HG丸ｺﾞｼｯｸM-PRO</vt:lpstr>
      <vt:lpstr>游ゴシック</vt:lpstr>
      <vt:lpstr>Arial</vt:lpstr>
      <vt:lpstr>Calibri</vt:lpstr>
      <vt:lpstr>Calibri Light</vt:lpstr>
      <vt:lpstr>Office テーマ</vt:lpstr>
      <vt:lpstr>西多摩リーグ開催時 店舗営業時間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西多摩リーグ試合進行</dc:title>
  <dc:creator>大輔 吉田</dc:creator>
  <cp:lastModifiedBy>大輔 吉田</cp:lastModifiedBy>
  <cp:revision>11</cp:revision>
  <dcterms:created xsi:type="dcterms:W3CDTF">2023-09-01T16:18:47Z</dcterms:created>
  <dcterms:modified xsi:type="dcterms:W3CDTF">2026-08-28T16:32:54Z</dcterms:modified>
</cp:coreProperties>
</file>